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9" r:id="rId3"/>
    <p:sldId id="256" r:id="rId4"/>
    <p:sldId id="258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8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D18F4-6FDF-4D2B-8475-66FE7FDEDBE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3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6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C94EA-46BD-4426-83AB-9772EB8C831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810" cy="9144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6412" y="805526"/>
            <a:ext cx="57639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пока мы малыши,</a:t>
            </a:r>
          </a:p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мы знать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6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1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1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9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0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6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4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1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7683-4FA4-49B6-95FA-2A548768110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29C6-190F-4D20-9E17-68C8B547B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3997" y="623189"/>
            <a:ext cx="8391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400" b="1" i="0" dirty="0" smtClean="0">
                <a:solidFill>
                  <a:srgbClr val="33363C"/>
                </a:solidFill>
                <a:effectLst/>
                <a:latin typeface="Helvetica Neue"/>
              </a:rPr>
              <a:t>"В стране дорожных знаков"</a:t>
            </a:r>
            <a:r>
              <a:rPr lang="ru-RU" b="1" i="0" dirty="0" smtClean="0">
                <a:solidFill>
                  <a:srgbClr val="33363C"/>
                </a:solidFill>
                <a:effectLst/>
                <a:latin typeface="Helvetica Neue"/>
              </a:rPr>
              <a:t> </a:t>
            </a:r>
            <a:endParaRPr lang="ru-RU" b="1" i="0" dirty="0">
              <a:solidFill>
                <a:srgbClr val="33363C"/>
              </a:solidFill>
              <a:effectLst/>
              <a:latin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1777" y="53243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Шаландова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Юрьевна,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«ДС № 33»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05" y="1392630"/>
            <a:ext cx="6707631" cy="38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9121" y="112354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"Подземный пешеходный переход"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Знает каждый пешеход Про подземный этот ход. Город он не украшает, Но машинам не мешает!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21" y="2925218"/>
            <a:ext cx="3250444" cy="32357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187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9042" y="8087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"Пункт первой медицинской помощи":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кто сломает ногу, Здесь врачи всегда помогут. Помощь первую окажут, Где лечиться дальше, скажут.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57" y="2698230"/>
            <a:ext cx="3522689" cy="31779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691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4013" y="11535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“Велосипедная дорожка”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 Обгоняй Максим Сережку. Вам никто не помешает – Этот знак все дети знают.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67" y="2643768"/>
            <a:ext cx="3680320" cy="33962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836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67" y="3028013"/>
            <a:ext cx="3777522" cy="328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05" y="3028013"/>
            <a:ext cx="3867461" cy="3192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4033" y="636605"/>
            <a:ext cx="8644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не играй! </a:t>
            </a:r>
          </a:p>
          <a:p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 СОБЛЮДАЙ!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2636" y="3358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пока вы малыши,</a:t>
            </a:r>
          </a:p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 знать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0" y="3358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</a:t>
            </a:r>
          </a:p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 для изучения!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7450" y="920621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маленькие дети,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 правила все эти.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дядя светофор-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сигналом нам поможет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продолжить дальше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700790"/>
            <a:ext cx="7480092" cy="5456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844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7" y="758877"/>
            <a:ext cx="6856656" cy="53402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019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47" y="693294"/>
            <a:ext cx="6565692" cy="54714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226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66" y="880672"/>
            <a:ext cx="5861154" cy="50966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93954" y="66730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Зебра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-это не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лошадка,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переход.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дает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людям,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проход!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3855" y="107857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"Движение пешеходов запрещено":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дождь и в ясную погоду Здесь не ходят пешеходы. Говорит им знак одно: "Вам ходить запрещено!"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1" y="2758190"/>
            <a:ext cx="3144112" cy="29970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45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183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Электрика 1 этаж Электрика 1 этаж</dc:creator>
  <cp:lastModifiedBy>Электрика 1 этаж Электрика 1 этаж</cp:lastModifiedBy>
  <cp:revision>13</cp:revision>
  <dcterms:created xsi:type="dcterms:W3CDTF">2021-02-11T09:15:20Z</dcterms:created>
  <dcterms:modified xsi:type="dcterms:W3CDTF">2021-02-11T11:29:31Z</dcterms:modified>
</cp:coreProperties>
</file>